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62" d="100"/>
          <a:sy n="162" d="100"/>
        </p:scale>
        <p:origin x="13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9c76b24b6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9c76b24b6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9c76b24b6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9c76b24b6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9c76b24b6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9c76b24b6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graphisme, Graphique&#10;&#10;Le contenu généré par l’IA peut être incorrect.">
            <a:extLst>
              <a:ext uri="{FF2B5EF4-FFF2-40B4-BE49-F238E27FC236}">
                <a16:creationId xmlns:a16="http://schemas.microsoft.com/office/drawing/2014/main" id="{E5E5F0BB-AAEF-24B1-B200-C430126955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graphisme, Graphique&#10;&#10;Le contenu généré par l’IA peut être incorrect.">
            <a:extLst>
              <a:ext uri="{FF2B5EF4-FFF2-40B4-BE49-F238E27FC236}">
                <a16:creationId xmlns:a16="http://schemas.microsoft.com/office/drawing/2014/main" id="{352E3531-BC28-7ED5-682D-609DC460D91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7594"/>
          <a:stretch>
            <a:fillRect/>
          </a:stretch>
        </p:blipFill>
        <p:spPr>
          <a:xfrm>
            <a:off x="4229" y="3991024"/>
            <a:ext cx="9135541" cy="1152475"/>
          </a:xfrm>
          <a:prstGeom prst="rect">
            <a:avLst/>
          </a:prstGeom>
        </p:spPr>
      </p:pic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Graphique, graphisme, clipart&#10;&#10;Le contenu généré par l’IA peut être incorrect.">
            <a:extLst>
              <a:ext uri="{FF2B5EF4-FFF2-40B4-BE49-F238E27FC236}">
                <a16:creationId xmlns:a16="http://schemas.microsoft.com/office/drawing/2014/main" id="{9DD0793B-3090-6A5A-FBF1-92FFEEF9C2D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152"/>
          <a:stretch>
            <a:fillRect/>
          </a:stretch>
        </p:blipFill>
        <p:spPr>
          <a:xfrm>
            <a:off x="0" y="1088741"/>
            <a:ext cx="9144000" cy="4053420"/>
          </a:xfrm>
          <a:prstGeom prst="rect">
            <a:avLst/>
          </a:prstGeom>
        </p:spPr>
      </p:pic>
      <p:sp>
        <p:nvSpPr>
          <p:cNvPr id="64" name="Google Shape;64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blanc, conception&#10;&#10;Le contenu généré par l’IA peut être incorrect.">
            <a:extLst>
              <a:ext uri="{FF2B5EF4-FFF2-40B4-BE49-F238E27FC236}">
                <a16:creationId xmlns:a16="http://schemas.microsoft.com/office/drawing/2014/main" id="{9D98F7C8-98A0-A083-53BA-749FF21D164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9354" t="79827"/>
          <a:stretch>
            <a:fillRect/>
          </a:stretch>
        </p:blipFill>
        <p:spPr>
          <a:xfrm>
            <a:off x="8169114" y="4105904"/>
            <a:ext cx="973035" cy="1037595"/>
          </a:xfrm>
          <a:prstGeom prst="rect">
            <a:avLst/>
          </a:prstGeom>
        </p:spPr>
      </p:pic>
      <p:sp>
        <p:nvSpPr>
          <p:cNvPr id="70" name="Google Shape;70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Arial</vt:lpstr>
      <vt:lpstr>Simple Light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Sébastien Janaud</dc:creator>
  <cp:lastModifiedBy>Sébastien JANAUD</cp:lastModifiedBy>
  <cp:revision>1</cp:revision>
  <dcterms:modified xsi:type="dcterms:W3CDTF">2025-10-24T16:20:42Z</dcterms:modified>
</cp:coreProperties>
</file>