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h326dc480c83966af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h326dc480c83966af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h326dc480c83966af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h326dc480c83966af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0" name="Google Shape;60;p14" title="1350px X 260px B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91317"/>
            <a:ext cx="9143999" cy="1761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7" name="Google Shape;67;p15" title="192x192_ 192x192px.png"/>
          <p:cNvPicPr preferRelativeResize="0"/>
          <p:nvPr/>
        </p:nvPicPr>
        <p:blipFill rotWithShape="1">
          <a:blip r:embed="rId3">
            <a:alphaModFix/>
          </a:blip>
          <a:srcRect b="20546" l="10120" r="0" t="12854"/>
          <a:stretch/>
        </p:blipFill>
        <p:spPr>
          <a:xfrm>
            <a:off x="8093650" y="4295375"/>
            <a:ext cx="995700" cy="73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